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596" r:id="rId2"/>
    <p:sldId id="59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133B2-5ED7-4BA7-9C51-751E50F2CCA2}" type="datetimeFigureOut">
              <a:rPr lang="en-IN" smtClean="0"/>
              <a:t>17-06-2021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E58604-635D-45A3-B6EF-BEC62DDC13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8458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BE02D-20C0-F840-AFAC-BEA99C74F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182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6610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BE02D-20C0-F840-AFAC-BEA99C74F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182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2120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2086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bou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0408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cehold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1077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lacehold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0501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ceholder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787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2943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27732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ceholder 2 Circ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6354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laceholder 2 Circ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88561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laceholder 2 Circ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3091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dividual Pro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657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93046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dividual Pro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91848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hree Lapto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1139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ortfolio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48579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cbook A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93053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cbook A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56400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396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97171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folio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70224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folio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92552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folio F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747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04546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ortfolio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47711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Image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30499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Image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30345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ou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5341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80791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welcome mess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89177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igh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6874669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986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97245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329272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539118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92326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11040605" y="182099"/>
            <a:ext cx="396023" cy="365125"/>
          </a:xfrm>
          <a:prstGeom prst="rect">
            <a:avLst/>
          </a:prstGeom>
        </p:spPr>
        <p:txBody>
          <a:bodyPr/>
          <a:lstStyle/>
          <a:p>
            <a:fld id="{DCE34EFF-2CB2-48B8-8A4F-7CC81D8F6B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84382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bout us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923826" y="1981196"/>
            <a:ext cx="3407664" cy="3407664"/>
          </a:xfrm>
          <a:effectLst/>
        </p:spPr>
        <p:txBody>
          <a:bodyPr>
            <a:normAutofit/>
          </a:bodyPr>
          <a:lstStyle>
            <a:lvl1pPr marL="0" indent="0">
              <a:buNone/>
              <a:defRPr sz="14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654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2724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lient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0773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lients Squ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6259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553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232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788796"/>
            <a:ext cx="12192000" cy="0"/>
          </a:xfrm>
          <a:prstGeom prst="line">
            <a:avLst/>
          </a:prstGeom>
          <a:ln w="12700" cmpd="sng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 userDrawn="1"/>
        </p:nvSpPr>
        <p:spPr>
          <a:xfrm>
            <a:off x="3048001" y="6608713"/>
            <a:ext cx="6096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000" b="0" i="0" dirty="0">
                <a:solidFill>
                  <a:schemeClr val="tx1">
                    <a:lumMod val="40000"/>
                    <a:lumOff val="60000"/>
                  </a:schemeClr>
                </a:solidFill>
                <a:effectLst/>
                <a:latin typeface="+mn-lt"/>
              </a:rPr>
              <a:t>Confidential. © 2020 Blackridge Research &amp; Consulting. All Rights Reserved.</a:t>
            </a:r>
            <a:endParaRPr lang="en-US" sz="10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</a:endParaRP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9500169" y="140081"/>
            <a:ext cx="2544473" cy="512807"/>
            <a:chOff x="18938240" y="356362"/>
            <a:chExt cx="5087620" cy="1025613"/>
          </a:xfrm>
        </p:grpSpPr>
        <p:sp>
          <p:nvSpPr>
            <p:cNvPr id="6" name="Rounded Rectangle 5"/>
            <p:cNvSpPr/>
            <p:nvPr userDrawn="1"/>
          </p:nvSpPr>
          <p:spPr>
            <a:xfrm>
              <a:off x="18938240" y="356362"/>
              <a:ext cx="5087620" cy="1025613"/>
            </a:xfrm>
            <a:prstGeom prst="round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4" name="Freeform 26">
              <a:hlinkClick r:id="" action="ppaction://hlinkshowjump?jump=nextslide"/>
            </p:cNvPr>
            <p:cNvSpPr>
              <a:spLocks noChangeAspect="1" noChangeArrowheads="1"/>
            </p:cNvSpPr>
            <p:nvPr userDrawn="1"/>
          </p:nvSpPr>
          <p:spPr bwMode="auto">
            <a:xfrm>
              <a:off x="23328503" y="799396"/>
              <a:ext cx="356717" cy="182880"/>
            </a:xfrm>
            <a:custGeom>
              <a:avLst/>
              <a:gdLst>
                <a:gd name="T0" fmla="*/ 363 w 479"/>
                <a:gd name="T1" fmla="*/ 247 h 248"/>
                <a:gd name="T2" fmla="*/ 363 w 479"/>
                <a:gd name="T3" fmla="*/ 168 h 248"/>
                <a:gd name="T4" fmla="*/ 0 w 479"/>
                <a:gd name="T5" fmla="*/ 168 h 248"/>
                <a:gd name="T6" fmla="*/ 0 w 479"/>
                <a:gd name="T7" fmla="*/ 79 h 248"/>
                <a:gd name="T8" fmla="*/ 363 w 479"/>
                <a:gd name="T9" fmla="*/ 79 h 248"/>
                <a:gd name="T10" fmla="*/ 363 w 479"/>
                <a:gd name="T11" fmla="*/ 0 h 248"/>
                <a:gd name="T12" fmla="*/ 478 w 479"/>
                <a:gd name="T13" fmla="*/ 124 h 248"/>
                <a:gd name="T14" fmla="*/ 363 w 479"/>
                <a:gd name="T15" fmla="*/ 247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9" h="248">
                  <a:moveTo>
                    <a:pt x="363" y="247"/>
                  </a:moveTo>
                  <a:lnTo>
                    <a:pt x="363" y="168"/>
                  </a:lnTo>
                  <a:lnTo>
                    <a:pt x="0" y="168"/>
                  </a:lnTo>
                  <a:lnTo>
                    <a:pt x="0" y="79"/>
                  </a:lnTo>
                  <a:lnTo>
                    <a:pt x="363" y="79"/>
                  </a:lnTo>
                  <a:lnTo>
                    <a:pt x="363" y="0"/>
                  </a:lnTo>
                  <a:lnTo>
                    <a:pt x="478" y="124"/>
                  </a:lnTo>
                  <a:lnTo>
                    <a:pt x="363" y="247"/>
                  </a:lnTo>
                </a:path>
              </a:pathLst>
            </a:custGeom>
            <a:solidFill>
              <a:schemeClr val="tx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lIns="91424" tIns="45712" rIns="91424" bIns="45712" anchor="ctr"/>
            <a:lstStyle/>
            <a:p>
              <a:pPr defTabSz="60949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 dirty="0">
                <a:latin typeface="+mn-lt"/>
                <a:ea typeface="+mn-ea"/>
              </a:endParaRPr>
            </a:p>
          </p:txBody>
        </p:sp>
        <p:sp>
          <p:nvSpPr>
            <p:cNvPr id="15" name="Freeform 27">
              <a:hlinkClick r:id="" action="ppaction://hlinkshowjump?jump=previousslide"/>
            </p:cNvPr>
            <p:cNvSpPr>
              <a:spLocks noChangeAspect="1" noChangeArrowheads="1"/>
            </p:cNvSpPr>
            <p:nvPr userDrawn="1"/>
          </p:nvSpPr>
          <p:spPr bwMode="auto">
            <a:xfrm>
              <a:off x="20631881" y="799395"/>
              <a:ext cx="365760" cy="187517"/>
            </a:xfrm>
            <a:custGeom>
              <a:avLst/>
              <a:gdLst>
                <a:gd name="T0" fmla="*/ 116 w 480"/>
                <a:gd name="T1" fmla="*/ 247 h 248"/>
                <a:gd name="T2" fmla="*/ 116 w 480"/>
                <a:gd name="T3" fmla="*/ 168 h 248"/>
                <a:gd name="T4" fmla="*/ 479 w 480"/>
                <a:gd name="T5" fmla="*/ 168 h 248"/>
                <a:gd name="T6" fmla="*/ 479 w 480"/>
                <a:gd name="T7" fmla="*/ 79 h 248"/>
                <a:gd name="T8" fmla="*/ 116 w 480"/>
                <a:gd name="T9" fmla="*/ 79 h 248"/>
                <a:gd name="T10" fmla="*/ 116 w 480"/>
                <a:gd name="T11" fmla="*/ 0 h 248"/>
                <a:gd name="T12" fmla="*/ 0 w 480"/>
                <a:gd name="T13" fmla="*/ 124 h 248"/>
                <a:gd name="T14" fmla="*/ 116 w 480"/>
                <a:gd name="T15" fmla="*/ 247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0" h="248">
                  <a:moveTo>
                    <a:pt x="116" y="247"/>
                  </a:moveTo>
                  <a:lnTo>
                    <a:pt x="116" y="168"/>
                  </a:lnTo>
                  <a:lnTo>
                    <a:pt x="479" y="168"/>
                  </a:lnTo>
                  <a:lnTo>
                    <a:pt x="479" y="79"/>
                  </a:lnTo>
                  <a:lnTo>
                    <a:pt x="116" y="79"/>
                  </a:lnTo>
                  <a:lnTo>
                    <a:pt x="116" y="0"/>
                  </a:lnTo>
                  <a:lnTo>
                    <a:pt x="0" y="124"/>
                  </a:lnTo>
                  <a:lnTo>
                    <a:pt x="116" y="247"/>
                  </a:lnTo>
                </a:path>
              </a:pathLst>
            </a:custGeom>
            <a:solidFill>
              <a:schemeClr val="tx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lIns="91424" tIns="45712" rIns="91424" bIns="45712" anchor="ctr"/>
            <a:lstStyle/>
            <a:p>
              <a:pPr defTabSz="60949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 dirty="0">
                <a:latin typeface="+mn-lt"/>
                <a:ea typeface="+mn-ea"/>
              </a:endParaRPr>
            </a:p>
          </p:txBody>
        </p:sp>
        <p:sp>
          <p:nvSpPr>
            <p:cNvPr id="17" name="Freeform 219">
              <a:hlinkClick r:id="" action="ppaction://noaction"/>
            </p:cNvPr>
            <p:cNvSpPr>
              <a:spLocks noChangeAspect="1" noEditPoints="1"/>
            </p:cNvSpPr>
            <p:nvPr userDrawn="1"/>
          </p:nvSpPr>
          <p:spPr bwMode="auto">
            <a:xfrm>
              <a:off x="19364330" y="679605"/>
              <a:ext cx="548640" cy="425475"/>
            </a:xfrm>
            <a:custGeom>
              <a:avLst/>
              <a:gdLst>
                <a:gd name="T0" fmla="*/ 73193 w 68"/>
                <a:gd name="T1" fmla="*/ 136585 h 53"/>
                <a:gd name="T2" fmla="*/ 0 w 68"/>
                <a:gd name="T3" fmla="*/ 63740 h 53"/>
                <a:gd name="T4" fmla="*/ 73193 w 68"/>
                <a:gd name="T5" fmla="*/ 0 h 53"/>
                <a:gd name="T6" fmla="*/ 137236 w 68"/>
                <a:gd name="T7" fmla="*/ 63740 h 53"/>
                <a:gd name="T8" fmla="*/ 73193 w 68"/>
                <a:gd name="T9" fmla="*/ 136585 h 53"/>
                <a:gd name="T10" fmla="*/ 73193 w 68"/>
                <a:gd name="T11" fmla="*/ 309592 h 53"/>
                <a:gd name="T12" fmla="*/ 0 w 68"/>
                <a:gd name="T13" fmla="*/ 245853 h 53"/>
                <a:gd name="T14" fmla="*/ 73193 w 68"/>
                <a:gd name="T15" fmla="*/ 173008 h 53"/>
                <a:gd name="T16" fmla="*/ 137236 w 68"/>
                <a:gd name="T17" fmla="*/ 245853 h 53"/>
                <a:gd name="T18" fmla="*/ 73193 w 68"/>
                <a:gd name="T19" fmla="*/ 309592 h 53"/>
                <a:gd name="T20" fmla="*/ 73193 w 68"/>
                <a:gd name="T21" fmla="*/ 482600 h 53"/>
                <a:gd name="T22" fmla="*/ 0 w 68"/>
                <a:gd name="T23" fmla="*/ 418860 h 53"/>
                <a:gd name="T24" fmla="*/ 73193 w 68"/>
                <a:gd name="T25" fmla="*/ 355121 h 53"/>
                <a:gd name="T26" fmla="*/ 137236 w 68"/>
                <a:gd name="T27" fmla="*/ 418860 h 53"/>
                <a:gd name="T28" fmla="*/ 73193 w 68"/>
                <a:gd name="T29" fmla="*/ 482600 h 53"/>
                <a:gd name="T30" fmla="*/ 622137 w 68"/>
                <a:gd name="T31" fmla="*/ 100162 h 53"/>
                <a:gd name="T32" fmla="*/ 612988 w 68"/>
                <a:gd name="T33" fmla="*/ 109268 h 53"/>
                <a:gd name="T34" fmla="*/ 192131 w 68"/>
                <a:gd name="T35" fmla="*/ 109268 h 53"/>
                <a:gd name="T36" fmla="*/ 182981 w 68"/>
                <a:gd name="T37" fmla="*/ 100162 h 53"/>
                <a:gd name="T38" fmla="*/ 182981 w 68"/>
                <a:gd name="T39" fmla="*/ 36423 h 53"/>
                <a:gd name="T40" fmla="*/ 192131 w 68"/>
                <a:gd name="T41" fmla="*/ 18211 h 53"/>
                <a:gd name="T42" fmla="*/ 612988 w 68"/>
                <a:gd name="T43" fmla="*/ 18211 h 53"/>
                <a:gd name="T44" fmla="*/ 622137 w 68"/>
                <a:gd name="T45" fmla="*/ 36423 h 53"/>
                <a:gd name="T46" fmla="*/ 622137 w 68"/>
                <a:gd name="T47" fmla="*/ 100162 h 53"/>
                <a:gd name="T48" fmla="*/ 622137 w 68"/>
                <a:gd name="T49" fmla="*/ 273170 h 53"/>
                <a:gd name="T50" fmla="*/ 612988 w 68"/>
                <a:gd name="T51" fmla="*/ 291381 h 53"/>
                <a:gd name="T52" fmla="*/ 192131 w 68"/>
                <a:gd name="T53" fmla="*/ 291381 h 53"/>
                <a:gd name="T54" fmla="*/ 182981 w 68"/>
                <a:gd name="T55" fmla="*/ 273170 h 53"/>
                <a:gd name="T56" fmla="*/ 182981 w 68"/>
                <a:gd name="T57" fmla="*/ 209430 h 53"/>
                <a:gd name="T58" fmla="*/ 192131 w 68"/>
                <a:gd name="T59" fmla="*/ 200325 h 53"/>
                <a:gd name="T60" fmla="*/ 612988 w 68"/>
                <a:gd name="T61" fmla="*/ 200325 h 53"/>
                <a:gd name="T62" fmla="*/ 622137 w 68"/>
                <a:gd name="T63" fmla="*/ 209430 h 53"/>
                <a:gd name="T64" fmla="*/ 622137 w 68"/>
                <a:gd name="T65" fmla="*/ 273170 h 53"/>
                <a:gd name="T66" fmla="*/ 622137 w 68"/>
                <a:gd name="T67" fmla="*/ 455283 h 53"/>
                <a:gd name="T68" fmla="*/ 612988 w 68"/>
                <a:gd name="T69" fmla="*/ 464389 h 53"/>
                <a:gd name="T70" fmla="*/ 192131 w 68"/>
                <a:gd name="T71" fmla="*/ 464389 h 53"/>
                <a:gd name="T72" fmla="*/ 182981 w 68"/>
                <a:gd name="T73" fmla="*/ 455283 h 53"/>
                <a:gd name="T74" fmla="*/ 182981 w 68"/>
                <a:gd name="T75" fmla="*/ 382438 h 53"/>
                <a:gd name="T76" fmla="*/ 192131 w 68"/>
                <a:gd name="T77" fmla="*/ 373332 h 53"/>
                <a:gd name="T78" fmla="*/ 612988 w 68"/>
                <a:gd name="T79" fmla="*/ 373332 h 53"/>
                <a:gd name="T80" fmla="*/ 622137 w 68"/>
                <a:gd name="T81" fmla="*/ 382438 h 53"/>
                <a:gd name="T82" fmla="*/ 622137 w 68"/>
                <a:gd name="T83" fmla="*/ 455283 h 5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68" h="53">
                  <a:moveTo>
                    <a:pt x="8" y="15"/>
                  </a:moveTo>
                  <a:cubicBezTo>
                    <a:pt x="4" y="15"/>
                    <a:pt x="0" y="11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12" y="0"/>
                    <a:pt x="15" y="3"/>
                    <a:pt x="15" y="7"/>
                  </a:cubicBezTo>
                  <a:cubicBezTo>
                    <a:pt x="15" y="11"/>
                    <a:pt x="12" y="15"/>
                    <a:pt x="8" y="15"/>
                  </a:cubicBezTo>
                  <a:close/>
                  <a:moveTo>
                    <a:pt x="8" y="34"/>
                  </a:moveTo>
                  <a:cubicBezTo>
                    <a:pt x="4" y="34"/>
                    <a:pt x="0" y="31"/>
                    <a:pt x="0" y="27"/>
                  </a:cubicBezTo>
                  <a:cubicBezTo>
                    <a:pt x="0" y="23"/>
                    <a:pt x="4" y="19"/>
                    <a:pt x="8" y="19"/>
                  </a:cubicBezTo>
                  <a:cubicBezTo>
                    <a:pt x="12" y="19"/>
                    <a:pt x="15" y="23"/>
                    <a:pt x="15" y="27"/>
                  </a:cubicBezTo>
                  <a:cubicBezTo>
                    <a:pt x="15" y="31"/>
                    <a:pt x="12" y="34"/>
                    <a:pt x="8" y="34"/>
                  </a:cubicBezTo>
                  <a:close/>
                  <a:moveTo>
                    <a:pt x="8" y="53"/>
                  </a:moveTo>
                  <a:cubicBezTo>
                    <a:pt x="4" y="53"/>
                    <a:pt x="0" y="50"/>
                    <a:pt x="0" y="46"/>
                  </a:cubicBezTo>
                  <a:cubicBezTo>
                    <a:pt x="0" y="42"/>
                    <a:pt x="4" y="39"/>
                    <a:pt x="8" y="39"/>
                  </a:cubicBezTo>
                  <a:cubicBezTo>
                    <a:pt x="12" y="39"/>
                    <a:pt x="15" y="42"/>
                    <a:pt x="15" y="46"/>
                  </a:cubicBezTo>
                  <a:cubicBezTo>
                    <a:pt x="15" y="50"/>
                    <a:pt x="12" y="53"/>
                    <a:pt x="8" y="53"/>
                  </a:cubicBezTo>
                  <a:close/>
                  <a:moveTo>
                    <a:pt x="68" y="11"/>
                  </a:moveTo>
                  <a:cubicBezTo>
                    <a:pt x="68" y="12"/>
                    <a:pt x="68" y="12"/>
                    <a:pt x="67" y="12"/>
                  </a:cubicBezTo>
                  <a:cubicBezTo>
                    <a:pt x="21" y="12"/>
                    <a:pt x="21" y="12"/>
                    <a:pt x="21" y="12"/>
                  </a:cubicBezTo>
                  <a:cubicBezTo>
                    <a:pt x="20" y="12"/>
                    <a:pt x="20" y="12"/>
                    <a:pt x="20" y="11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3"/>
                    <a:pt x="20" y="2"/>
                    <a:pt x="21" y="2"/>
                  </a:cubicBezTo>
                  <a:cubicBezTo>
                    <a:pt x="67" y="2"/>
                    <a:pt x="67" y="2"/>
                    <a:pt x="67" y="2"/>
                  </a:cubicBezTo>
                  <a:cubicBezTo>
                    <a:pt x="68" y="2"/>
                    <a:pt x="68" y="3"/>
                    <a:pt x="68" y="4"/>
                  </a:cubicBezTo>
                  <a:lnTo>
                    <a:pt x="68" y="11"/>
                  </a:lnTo>
                  <a:close/>
                  <a:moveTo>
                    <a:pt x="68" y="30"/>
                  </a:moveTo>
                  <a:cubicBezTo>
                    <a:pt x="68" y="31"/>
                    <a:pt x="68" y="32"/>
                    <a:pt x="67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0" y="32"/>
                    <a:pt x="20" y="31"/>
                    <a:pt x="20" y="30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20" y="22"/>
                    <a:pt x="20" y="22"/>
                    <a:pt x="21" y="22"/>
                  </a:cubicBezTo>
                  <a:cubicBezTo>
                    <a:pt x="67" y="22"/>
                    <a:pt x="67" y="22"/>
                    <a:pt x="67" y="22"/>
                  </a:cubicBezTo>
                  <a:cubicBezTo>
                    <a:pt x="68" y="22"/>
                    <a:pt x="68" y="22"/>
                    <a:pt x="68" y="23"/>
                  </a:cubicBezTo>
                  <a:lnTo>
                    <a:pt x="68" y="30"/>
                  </a:lnTo>
                  <a:close/>
                  <a:moveTo>
                    <a:pt x="68" y="50"/>
                  </a:moveTo>
                  <a:cubicBezTo>
                    <a:pt x="68" y="50"/>
                    <a:pt x="68" y="51"/>
                    <a:pt x="67" y="51"/>
                  </a:cubicBezTo>
                  <a:cubicBezTo>
                    <a:pt x="21" y="51"/>
                    <a:pt x="21" y="51"/>
                    <a:pt x="21" y="51"/>
                  </a:cubicBezTo>
                  <a:cubicBezTo>
                    <a:pt x="20" y="51"/>
                    <a:pt x="20" y="50"/>
                    <a:pt x="20" y="50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1"/>
                    <a:pt x="21" y="41"/>
                  </a:cubicBezTo>
                  <a:cubicBezTo>
                    <a:pt x="67" y="41"/>
                    <a:pt x="67" y="41"/>
                    <a:pt x="67" y="41"/>
                  </a:cubicBezTo>
                  <a:cubicBezTo>
                    <a:pt x="68" y="41"/>
                    <a:pt x="68" y="42"/>
                    <a:pt x="68" y="42"/>
                  </a:cubicBezTo>
                  <a:lnTo>
                    <a:pt x="68" y="50"/>
                  </a:lnTo>
                  <a:close/>
                </a:path>
              </a:pathLst>
            </a:custGeom>
            <a:solidFill>
              <a:schemeClr val="tx1">
                <a:lumMod val="60000"/>
                <a:lumOff val="40000"/>
              </a:schemeClr>
            </a:solidFill>
            <a:ln>
              <a:noFill/>
            </a:ln>
          </p:spPr>
          <p:txBody>
            <a:bodyPr lIns="243797" tIns="121899" rIns="243797" bIns="121899"/>
            <a:lstStyle/>
            <a:p>
              <a:endParaRPr lang="en-US" sz="900" dirty="0"/>
            </a:p>
          </p:txBody>
        </p:sp>
        <p:sp>
          <p:nvSpPr>
            <p:cNvPr id="13" name="Rounded Rectangle 12"/>
            <p:cNvSpPr/>
            <p:nvPr userDrawn="1"/>
          </p:nvSpPr>
          <p:spPr>
            <a:xfrm>
              <a:off x="21256837" y="551978"/>
              <a:ext cx="1812469" cy="645479"/>
            </a:xfrm>
            <a:prstGeom prst="roundRect">
              <a:avLst>
                <a:gd name="adj" fmla="val 5000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V="1">
              <a:off x="20307300" y="405841"/>
              <a:ext cx="0" cy="938383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 userDrawn="1"/>
        </p:nvSpPr>
        <p:spPr>
          <a:xfrm>
            <a:off x="10926425" y="242605"/>
            <a:ext cx="447522" cy="307758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pPr algn="ctr"/>
            <a:fld id="{260E2A6B-A809-4840-BF14-8648BC0BDF87}" type="slidenum">
              <a:rPr lang="id-ID" sz="1400" b="0" i="0" smtClean="0">
                <a:solidFill>
                  <a:schemeClr val="bg1"/>
                </a:solidFill>
                <a:latin typeface="Montserrat Light" charset="0"/>
                <a:ea typeface="Montserrat Light" charset="0"/>
                <a:cs typeface="Montserrat Light" charset="0"/>
              </a:rPr>
              <a:pPr algn="ctr"/>
              <a:t>‹#›</a:t>
            </a:fld>
            <a:r>
              <a:rPr lang="id-ID" sz="900" b="0" i="0" dirty="0">
                <a:solidFill>
                  <a:schemeClr val="bg1"/>
                </a:solidFill>
                <a:latin typeface="Montserrat Light" charset="0"/>
                <a:ea typeface="Montserrat Light" charset="0"/>
                <a:cs typeface="Montserrat Light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47274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</p:sldLayoutIdLst>
  <p:hf hdr="0" ftr="0" dt="0"/>
  <p:txStyles>
    <p:titleStyle>
      <a:lvl1pPr algn="l" defTabSz="914217" rtl="0" eaLnBrk="1" latinLnBrk="0" hangingPunct="1">
        <a:lnSpc>
          <a:spcPct val="90000"/>
        </a:lnSpc>
        <a:spcBef>
          <a:spcPct val="0"/>
        </a:spcBef>
        <a:buNone/>
        <a:defRPr lang="en-US" sz="3000" kern="1200">
          <a:solidFill>
            <a:schemeClr val="tx1"/>
          </a:solidFill>
          <a:latin typeface="Lato Bold"/>
          <a:ea typeface="+mj-ea"/>
          <a:cs typeface="Lato Bold"/>
        </a:defRPr>
      </a:lvl1pPr>
    </p:titleStyle>
    <p:bodyStyle>
      <a:lvl1pPr marL="0" indent="0" algn="l" defTabSz="91421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1800" kern="1200" dirty="0" smtClean="0">
          <a:solidFill>
            <a:schemeClr val="tx1"/>
          </a:solidFill>
          <a:effectLst/>
          <a:latin typeface="Lato Light"/>
          <a:ea typeface="+mn-ea"/>
          <a:cs typeface="Lato Light"/>
        </a:defRPr>
      </a:lvl1pPr>
      <a:lvl2pPr marL="457109" indent="0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lang="en-US" sz="1800" kern="1200" dirty="0" smtClean="0">
          <a:solidFill>
            <a:schemeClr val="tx1"/>
          </a:solidFill>
          <a:effectLst/>
          <a:latin typeface="Lato Light"/>
          <a:ea typeface="+mn-ea"/>
          <a:cs typeface="Lato Light"/>
        </a:defRPr>
      </a:lvl2pPr>
      <a:lvl3pPr marL="914217" indent="0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lang="en-US" sz="1800" kern="1200" dirty="0" smtClean="0">
          <a:solidFill>
            <a:schemeClr val="tx1"/>
          </a:solidFill>
          <a:effectLst/>
          <a:latin typeface="Lato Light"/>
          <a:ea typeface="+mn-ea"/>
          <a:cs typeface="Lato Light"/>
        </a:defRPr>
      </a:lvl3pPr>
      <a:lvl4pPr marL="1371326" indent="0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lang="en-US" sz="1600" kern="1200" dirty="0" smtClean="0">
          <a:solidFill>
            <a:schemeClr val="tx1"/>
          </a:solidFill>
          <a:effectLst/>
          <a:latin typeface="Lato Light"/>
          <a:ea typeface="+mn-ea"/>
          <a:cs typeface="Lato Light"/>
        </a:defRPr>
      </a:lvl4pPr>
      <a:lvl5pPr marL="1828434" indent="0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lang="en-US" sz="1600" kern="1200" dirty="0">
          <a:solidFill>
            <a:schemeClr val="tx1"/>
          </a:solidFill>
          <a:effectLst/>
          <a:latin typeface="Lato Light"/>
          <a:ea typeface="+mn-ea"/>
          <a:cs typeface="Lato Light"/>
        </a:defRPr>
      </a:lvl5pPr>
      <a:lvl6pPr marL="2514097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06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14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23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2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3405" y="1"/>
            <a:ext cx="12193817" cy="6858000"/>
          </a:xfrm>
          <a:prstGeom prst="rect">
            <a:avLst/>
          </a:prstGeom>
          <a:solidFill>
            <a:srgbClr val="1C283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7"/>
            <a:endParaRPr lang="en-US" dirty="0">
              <a:solidFill>
                <a:prstClr val="white"/>
              </a:solidFill>
              <a:latin typeface="Roboto Norm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1622" y="2820667"/>
            <a:ext cx="3204724" cy="365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3989">
              <a:lnSpc>
                <a:spcPct val="80000"/>
              </a:lnSpc>
            </a:pPr>
            <a:r>
              <a:rPr lang="en-US" sz="2200" dirty="0">
                <a:solidFill>
                  <a:prstClr val="white">
                    <a:lumMod val="95000"/>
                  </a:prstClr>
                </a:solidFill>
                <a:latin typeface="Roboto" panose="02000000000000000000" pitchFamily="2" charset="0"/>
                <a:ea typeface="Roboto" panose="02000000000000000000" pitchFamily="2" charset="0"/>
                <a:cs typeface="Lato Light"/>
              </a:rPr>
              <a:t>Market Research Report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658691" y="4156006"/>
            <a:ext cx="3050586" cy="51689"/>
            <a:chOff x="814086" y="6456221"/>
            <a:chExt cx="2602282" cy="50182"/>
          </a:xfrm>
        </p:grpSpPr>
        <p:sp>
          <p:nvSpPr>
            <p:cNvPr id="18" name="Rectangle 17"/>
            <p:cNvSpPr/>
            <p:nvPr/>
          </p:nvSpPr>
          <p:spPr>
            <a:xfrm>
              <a:off x="814086" y="6456221"/>
              <a:ext cx="867427" cy="50182"/>
            </a:xfrm>
            <a:prstGeom prst="rect">
              <a:avLst/>
            </a:prstGeom>
            <a:solidFill>
              <a:srgbClr val="02D0CC"/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3989">
                <a:defRPr/>
              </a:pPr>
              <a:endParaRPr lang="en-US" sz="2200" kern="0" dirty="0">
                <a:solidFill>
                  <a:prstClr val="white"/>
                </a:solidFill>
                <a:latin typeface="Lato Light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681513" y="6456221"/>
              <a:ext cx="867427" cy="50182"/>
            </a:xfrm>
            <a:prstGeom prst="rect">
              <a:avLst/>
            </a:prstGeom>
            <a:solidFill>
              <a:srgbClr val="47B274"/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3989">
                <a:defRPr/>
              </a:pPr>
              <a:endParaRPr lang="en-US" sz="2200" kern="0" dirty="0">
                <a:solidFill>
                  <a:prstClr val="white"/>
                </a:solidFill>
                <a:latin typeface="Lato Light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548941" y="6456221"/>
              <a:ext cx="867427" cy="50182"/>
            </a:xfrm>
            <a:prstGeom prst="rect">
              <a:avLst/>
            </a:prstGeom>
            <a:solidFill>
              <a:srgbClr val="02D0CC"/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3989">
                <a:defRPr/>
              </a:pPr>
              <a:endParaRPr lang="en-US" sz="2200" kern="0" dirty="0">
                <a:solidFill>
                  <a:prstClr val="white"/>
                </a:solidFill>
                <a:latin typeface="Lato Light"/>
              </a:endParaRPr>
            </a:p>
          </p:txBody>
        </p:sp>
      </p:grpSp>
      <p:grpSp>
        <p:nvGrpSpPr>
          <p:cNvPr id="22" name="Group 1"/>
          <p:cNvGrpSpPr>
            <a:grpSpLocks/>
          </p:cNvGrpSpPr>
          <p:nvPr/>
        </p:nvGrpSpPr>
        <p:grpSpPr bwMode="auto">
          <a:xfrm rot="3405300">
            <a:off x="3511848" y="-1195346"/>
            <a:ext cx="8057097" cy="8726660"/>
            <a:chOff x="1043" y="518"/>
            <a:chExt cx="2527" cy="2737"/>
          </a:xfrm>
        </p:grpSpPr>
        <p:sp>
          <p:nvSpPr>
            <p:cNvPr id="23" name="Freeform 2"/>
            <p:cNvSpPr>
              <a:spLocks noChangeArrowheads="1"/>
            </p:cNvSpPr>
            <p:nvPr/>
          </p:nvSpPr>
          <p:spPr bwMode="auto">
            <a:xfrm>
              <a:off x="2716" y="518"/>
              <a:ext cx="855" cy="2186"/>
            </a:xfrm>
            <a:custGeom>
              <a:avLst/>
              <a:gdLst>
                <a:gd name="T0" fmla="*/ 3483 w 3773"/>
                <a:gd name="T1" fmla="*/ 0 h 9645"/>
                <a:gd name="T2" fmla="*/ 3483 w 3773"/>
                <a:gd name="T3" fmla="*/ 0 h 9645"/>
                <a:gd name="T4" fmla="*/ 0 w 3773"/>
                <a:gd name="T5" fmla="*/ 5225 h 9645"/>
                <a:gd name="T6" fmla="*/ 2127 w 3773"/>
                <a:gd name="T7" fmla="*/ 9644 h 9645"/>
                <a:gd name="T8" fmla="*/ 875 w 3773"/>
                <a:gd name="T9" fmla="*/ 6099 h 9645"/>
                <a:gd name="T10" fmla="*/ 3772 w 3773"/>
                <a:gd name="T11" fmla="*/ 1155 h 9645"/>
                <a:gd name="T12" fmla="*/ 3483 w 3773"/>
                <a:gd name="T13" fmla="*/ 0 h 9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73" h="9645">
                  <a:moveTo>
                    <a:pt x="3483" y="0"/>
                  </a:moveTo>
                  <a:lnTo>
                    <a:pt x="3483" y="0"/>
                  </a:lnTo>
                  <a:cubicBezTo>
                    <a:pt x="1435" y="858"/>
                    <a:pt x="0" y="2870"/>
                    <a:pt x="0" y="5225"/>
                  </a:cubicBezTo>
                  <a:cubicBezTo>
                    <a:pt x="0" y="7018"/>
                    <a:pt x="831" y="8611"/>
                    <a:pt x="2127" y="9644"/>
                  </a:cubicBezTo>
                  <a:cubicBezTo>
                    <a:pt x="1339" y="8672"/>
                    <a:pt x="875" y="7439"/>
                    <a:pt x="875" y="6099"/>
                  </a:cubicBezTo>
                  <a:cubicBezTo>
                    <a:pt x="875" y="3973"/>
                    <a:pt x="2039" y="2126"/>
                    <a:pt x="3772" y="1155"/>
                  </a:cubicBezTo>
                  <a:lnTo>
                    <a:pt x="3483" y="0"/>
                  </a:lnTo>
                </a:path>
              </a:pathLst>
            </a:custGeom>
            <a:solidFill>
              <a:srgbClr val="168164">
                <a:alpha val="12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3989">
                <a:defRPr/>
              </a:pPr>
              <a:endParaRPr lang="en-US" kern="0" dirty="0">
                <a:solidFill>
                  <a:srgbClr val="FFFFFF"/>
                </a:solidFill>
                <a:latin typeface="Roboto Normal"/>
              </a:endParaRPr>
            </a:p>
          </p:txBody>
        </p:sp>
        <p:sp>
          <p:nvSpPr>
            <p:cNvPr id="24" name="Freeform 3"/>
            <p:cNvSpPr>
              <a:spLocks noChangeArrowheads="1"/>
            </p:cNvSpPr>
            <p:nvPr/>
          </p:nvSpPr>
          <p:spPr bwMode="auto">
            <a:xfrm>
              <a:off x="1043" y="949"/>
              <a:ext cx="1841" cy="1140"/>
            </a:xfrm>
            <a:custGeom>
              <a:avLst/>
              <a:gdLst>
                <a:gd name="T0" fmla="*/ 5679 w 8122"/>
                <a:gd name="T1" fmla="*/ 2853 h 5033"/>
                <a:gd name="T2" fmla="*/ 5679 w 8122"/>
                <a:gd name="T3" fmla="*/ 2853 h 5033"/>
                <a:gd name="T4" fmla="*/ 525 w 8122"/>
                <a:gd name="T5" fmla="*/ 3116 h 5033"/>
                <a:gd name="T6" fmla="*/ 0 w 8122"/>
                <a:gd name="T7" fmla="*/ 4209 h 5033"/>
                <a:gd name="T8" fmla="*/ 5355 w 8122"/>
                <a:gd name="T9" fmla="*/ 4043 h 5033"/>
                <a:gd name="T10" fmla="*/ 8121 w 8122"/>
                <a:gd name="T11" fmla="*/ 0 h 5033"/>
                <a:gd name="T12" fmla="*/ 5679 w 8122"/>
                <a:gd name="T13" fmla="*/ 2853 h 5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22" h="5033">
                  <a:moveTo>
                    <a:pt x="5679" y="2853"/>
                  </a:moveTo>
                  <a:lnTo>
                    <a:pt x="5679" y="2853"/>
                  </a:lnTo>
                  <a:cubicBezTo>
                    <a:pt x="4034" y="3798"/>
                    <a:pt x="2126" y="3833"/>
                    <a:pt x="525" y="3116"/>
                  </a:cubicBezTo>
                  <a:cubicBezTo>
                    <a:pt x="315" y="3456"/>
                    <a:pt x="131" y="3824"/>
                    <a:pt x="0" y="4209"/>
                  </a:cubicBezTo>
                  <a:cubicBezTo>
                    <a:pt x="1645" y="5023"/>
                    <a:pt x="3649" y="5032"/>
                    <a:pt x="5355" y="4043"/>
                  </a:cubicBezTo>
                  <a:cubicBezTo>
                    <a:pt x="6904" y="3150"/>
                    <a:pt x="7867" y="1636"/>
                    <a:pt x="8121" y="0"/>
                  </a:cubicBezTo>
                  <a:cubicBezTo>
                    <a:pt x="7674" y="1155"/>
                    <a:pt x="6834" y="2179"/>
                    <a:pt x="5679" y="2853"/>
                  </a:cubicBezTo>
                </a:path>
              </a:pathLst>
            </a:custGeom>
            <a:solidFill>
              <a:srgbClr val="1FB18A">
                <a:alpha val="13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3989">
                <a:defRPr/>
              </a:pPr>
              <a:endParaRPr lang="en-US" kern="0" dirty="0">
                <a:solidFill>
                  <a:srgbClr val="FFFFFF"/>
                </a:solidFill>
                <a:latin typeface="Roboto Normal"/>
              </a:endParaRPr>
            </a:p>
          </p:txBody>
        </p:sp>
        <p:sp>
          <p:nvSpPr>
            <p:cNvPr id="25" name="Freeform 4"/>
            <p:cNvSpPr>
              <a:spLocks noChangeArrowheads="1"/>
            </p:cNvSpPr>
            <p:nvPr/>
          </p:nvSpPr>
          <p:spPr bwMode="auto">
            <a:xfrm>
              <a:off x="1519" y="1965"/>
              <a:ext cx="1748" cy="1293"/>
            </a:xfrm>
            <a:custGeom>
              <a:avLst/>
              <a:gdLst>
                <a:gd name="T0" fmla="*/ 6502 w 7711"/>
                <a:gd name="T1" fmla="*/ 5689 h 5708"/>
                <a:gd name="T2" fmla="*/ 6502 w 7711"/>
                <a:gd name="T3" fmla="*/ 5689 h 5708"/>
                <a:gd name="T4" fmla="*/ 7710 w 7711"/>
                <a:gd name="T5" fmla="*/ 5610 h 5708"/>
                <a:gd name="T6" fmla="*/ 4883 w 7711"/>
                <a:gd name="T7" fmla="*/ 972 h 5708"/>
                <a:gd name="T8" fmla="*/ 0 w 7711"/>
                <a:gd name="T9" fmla="*/ 596 h 5708"/>
                <a:gd name="T10" fmla="*/ 3693 w 7711"/>
                <a:gd name="T11" fmla="*/ 1287 h 5708"/>
                <a:gd name="T12" fmla="*/ 6502 w 7711"/>
                <a:gd name="T13" fmla="*/ 5689 h 5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11" h="5708">
                  <a:moveTo>
                    <a:pt x="6502" y="5689"/>
                  </a:moveTo>
                  <a:lnTo>
                    <a:pt x="6502" y="5689"/>
                  </a:lnTo>
                  <a:cubicBezTo>
                    <a:pt x="6904" y="5707"/>
                    <a:pt x="7307" y="5689"/>
                    <a:pt x="7710" y="5610"/>
                  </a:cubicBezTo>
                  <a:cubicBezTo>
                    <a:pt x="7622" y="3755"/>
                    <a:pt x="6616" y="1970"/>
                    <a:pt x="4883" y="972"/>
                  </a:cubicBezTo>
                  <a:cubicBezTo>
                    <a:pt x="3334" y="79"/>
                    <a:pt x="1540" y="0"/>
                    <a:pt x="0" y="596"/>
                  </a:cubicBezTo>
                  <a:cubicBezTo>
                    <a:pt x="1225" y="403"/>
                    <a:pt x="2529" y="622"/>
                    <a:pt x="3693" y="1287"/>
                  </a:cubicBezTo>
                  <a:cubicBezTo>
                    <a:pt x="5356" y="2250"/>
                    <a:pt x="6344" y="3921"/>
                    <a:pt x="6502" y="5689"/>
                  </a:cubicBezTo>
                </a:path>
              </a:pathLst>
            </a:custGeom>
            <a:solidFill>
              <a:srgbClr val="168164">
                <a:alpha val="1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3989">
                <a:defRPr/>
              </a:pPr>
              <a:endParaRPr lang="en-US" kern="0" dirty="0">
                <a:solidFill>
                  <a:srgbClr val="FFFFFF"/>
                </a:solidFill>
                <a:latin typeface="Roboto Normal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479164" y="3289703"/>
            <a:ext cx="747993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217"/>
            <a:r>
              <a:rPr lang="en-US" sz="4400" b="1" dirty="0">
                <a:solidFill>
                  <a:srgbClr val="FFFFFF"/>
                </a:solidFill>
                <a:latin typeface="Roboto Bold"/>
                <a:ea typeface="Lato Black" charset="0"/>
                <a:cs typeface="Lato Black" charset="0"/>
              </a:rPr>
              <a:t>Sweden Solar Power Market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225" y="423412"/>
            <a:ext cx="3630457" cy="74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600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3405" y="1"/>
            <a:ext cx="12193817" cy="6858000"/>
          </a:xfrm>
          <a:prstGeom prst="rect">
            <a:avLst/>
          </a:prstGeom>
          <a:solidFill>
            <a:srgbClr val="1C283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7"/>
            <a:endParaRPr lang="en-US" dirty="0">
              <a:solidFill>
                <a:prstClr val="white"/>
              </a:solidFill>
              <a:latin typeface="Roboto Norm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04324" y="2161194"/>
            <a:ext cx="3204724" cy="365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3989">
              <a:lnSpc>
                <a:spcPct val="80000"/>
              </a:lnSpc>
            </a:pPr>
            <a:r>
              <a:rPr lang="en-US" sz="2200" dirty="0">
                <a:solidFill>
                  <a:prstClr val="white">
                    <a:lumMod val="95000"/>
                  </a:prstClr>
                </a:solidFill>
                <a:latin typeface="Roboto" panose="02000000000000000000" pitchFamily="2" charset="0"/>
                <a:ea typeface="Roboto" panose="02000000000000000000" pitchFamily="2" charset="0"/>
                <a:cs typeface="Lato Light"/>
              </a:rPr>
              <a:t>Market Research Report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981393" y="4367122"/>
            <a:ext cx="3050586" cy="51689"/>
            <a:chOff x="814086" y="6456221"/>
            <a:chExt cx="2602282" cy="50182"/>
          </a:xfrm>
        </p:grpSpPr>
        <p:sp>
          <p:nvSpPr>
            <p:cNvPr id="18" name="Rectangle 17"/>
            <p:cNvSpPr/>
            <p:nvPr/>
          </p:nvSpPr>
          <p:spPr>
            <a:xfrm>
              <a:off x="814086" y="6456221"/>
              <a:ext cx="867427" cy="50182"/>
            </a:xfrm>
            <a:prstGeom prst="rect">
              <a:avLst/>
            </a:prstGeom>
            <a:solidFill>
              <a:srgbClr val="02D0CC"/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3989">
                <a:defRPr/>
              </a:pPr>
              <a:endParaRPr lang="en-US" sz="2200" kern="0" dirty="0">
                <a:solidFill>
                  <a:prstClr val="white"/>
                </a:solidFill>
                <a:latin typeface="Lato Light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681513" y="6456221"/>
              <a:ext cx="867427" cy="50182"/>
            </a:xfrm>
            <a:prstGeom prst="rect">
              <a:avLst/>
            </a:prstGeom>
            <a:solidFill>
              <a:srgbClr val="47B274"/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3989">
                <a:defRPr/>
              </a:pPr>
              <a:endParaRPr lang="en-US" sz="2200" kern="0" dirty="0">
                <a:solidFill>
                  <a:prstClr val="white"/>
                </a:solidFill>
                <a:latin typeface="Lato Light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548941" y="6456221"/>
              <a:ext cx="867427" cy="50182"/>
            </a:xfrm>
            <a:prstGeom prst="rect">
              <a:avLst/>
            </a:prstGeom>
            <a:solidFill>
              <a:srgbClr val="02D0CC"/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3989">
                <a:defRPr/>
              </a:pPr>
              <a:endParaRPr lang="en-US" sz="2200" kern="0" dirty="0">
                <a:solidFill>
                  <a:prstClr val="white"/>
                </a:solidFill>
                <a:latin typeface="Lato Light"/>
              </a:endParaRPr>
            </a:p>
          </p:txBody>
        </p:sp>
      </p:grpSp>
      <p:grpSp>
        <p:nvGrpSpPr>
          <p:cNvPr id="22" name="Group 1"/>
          <p:cNvGrpSpPr>
            <a:grpSpLocks/>
          </p:cNvGrpSpPr>
          <p:nvPr/>
        </p:nvGrpSpPr>
        <p:grpSpPr bwMode="auto">
          <a:xfrm rot="3405300">
            <a:off x="3511848" y="-1195346"/>
            <a:ext cx="8057097" cy="8726660"/>
            <a:chOff x="1043" y="518"/>
            <a:chExt cx="2527" cy="2737"/>
          </a:xfrm>
        </p:grpSpPr>
        <p:sp>
          <p:nvSpPr>
            <p:cNvPr id="23" name="Freeform 2"/>
            <p:cNvSpPr>
              <a:spLocks noChangeArrowheads="1"/>
            </p:cNvSpPr>
            <p:nvPr/>
          </p:nvSpPr>
          <p:spPr bwMode="auto">
            <a:xfrm>
              <a:off x="2716" y="518"/>
              <a:ext cx="855" cy="2186"/>
            </a:xfrm>
            <a:custGeom>
              <a:avLst/>
              <a:gdLst>
                <a:gd name="T0" fmla="*/ 3483 w 3773"/>
                <a:gd name="T1" fmla="*/ 0 h 9645"/>
                <a:gd name="T2" fmla="*/ 3483 w 3773"/>
                <a:gd name="T3" fmla="*/ 0 h 9645"/>
                <a:gd name="T4" fmla="*/ 0 w 3773"/>
                <a:gd name="T5" fmla="*/ 5225 h 9645"/>
                <a:gd name="T6" fmla="*/ 2127 w 3773"/>
                <a:gd name="T7" fmla="*/ 9644 h 9645"/>
                <a:gd name="T8" fmla="*/ 875 w 3773"/>
                <a:gd name="T9" fmla="*/ 6099 h 9645"/>
                <a:gd name="T10" fmla="*/ 3772 w 3773"/>
                <a:gd name="T11" fmla="*/ 1155 h 9645"/>
                <a:gd name="T12" fmla="*/ 3483 w 3773"/>
                <a:gd name="T13" fmla="*/ 0 h 9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73" h="9645">
                  <a:moveTo>
                    <a:pt x="3483" y="0"/>
                  </a:moveTo>
                  <a:lnTo>
                    <a:pt x="3483" y="0"/>
                  </a:lnTo>
                  <a:cubicBezTo>
                    <a:pt x="1435" y="858"/>
                    <a:pt x="0" y="2870"/>
                    <a:pt x="0" y="5225"/>
                  </a:cubicBezTo>
                  <a:cubicBezTo>
                    <a:pt x="0" y="7018"/>
                    <a:pt x="831" y="8611"/>
                    <a:pt x="2127" y="9644"/>
                  </a:cubicBezTo>
                  <a:cubicBezTo>
                    <a:pt x="1339" y="8672"/>
                    <a:pt x="875" y="7439"/>
                    <a:pt x="875" y="6099"/>
                  </a:cubicBezTo>
                  <a:cubicBezTo>
                    <a:pt x="875" y="3973"/>
                    <a:pt x="2039" y="2126"/>
                    <a:pt x="3772" y="1155"/>
                  </a:cubicBezTo>
                  <a:lnTo>
                    <a:pt x="3483" y="0"/>
                  </a:lnTo>
                </a:path>
              </a:pathLst>
            </a:custGeom>
            <a:solidFill>
              <a:srgbClr val="168164">
                <a:alpha val="12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3989">
                <a:defRPr/>
              </a:pPr>
              <a:endParaRPr lang="en-US" kern="0" dirty="0">
                <a:solidFill>
                  <a:srgbClr val="FFFFFF"/>
                </a:solidFill>
                <a:latin typeface="Roboto Normal"/>
              </a:endParaRPr>
            </a:p>
          </p:txBody>
        </p:sp>
        <p:sp>
          <p:nvSpPr>
            <p:cNvPr id="24" name="Freeform 3"/>
            <p:cNvSpPr>
              <a:spLocks noChangeArrowheads="1"/>
            </p:cNvSpPr>
            <p:nvPr/>
          </p:nvSpPr>
          <p:spPr bwMode="auto">
            <a:xfrm>
              <a:off x="1043" y="949"/>
              <a:ext cx="1841" cy="1140"/>
            </a:xfrm>
            <a:custGeom>
              <a:avLst/>
              <a:gdLst>
                <a:gd name="T0" fmla="*/ 5679 w 8122"/>
                <a:gd name="T1" fmla="*/ 2853 h 5033"/>
                <a:gd name="T2" fmla="*/ 5679 w 8122"/>
                <a:gd name="T3" fmla="*/ 2853 h 5033"/>
                <a:gd name="T4" fmla="*/ 525 w 8122"/>
                <a:gd name="T5" fmla="*/ 3116 h 5033"/>
                <a:gd name="T6" fmla="*/ 0 w 8122"/>
                <a:gd name="T7" fmla="*/ 4209 h 5033"/>
                <a:gd name="T8" fmla="*/ 5355 w 8122"/>
                <a:gd name="T9" fmla="*/ 4043 h 5033"/>
                <a:gd name="T10" fmla="*/ 8121 w 8122"/>
                <a:gd name="T11" fmla="*/ 0 h 5033"/>
                <a:gd name="T12" fmla="*/ 5679 w 8122"/>
                <a:gd name="T13" fmla="*/ 2853 h 5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22" h="5033">
                  <a:moveTo>
                    <a:pt x="5679" y="2853"/>
                  </a:moveTo>
                  <a:lnTo>
                    <a:pt x="5679" y="2853"/>
                  </a:lnTo>
                  <a:cubicBezTo>
                    <a:pt x="4034" y="3798"/>
                    <a:pt x="2126" y="3833"/>
                    <a:pt x="525" y="3116"/>
                  </a:cubicBezTo>
                  <a:cubicBezTo>
                    <a:pt x="315" y="3456"/>
                    <a:pt x="131" y="3824"/>
                    <a:pt x="0" y="4209"/>
                  </a:cubicBezTo>
                  <a:cubicBezTo>
                    <a:pt x="1645" y="5023"/>
                    <a:pt x="3649" y="5032"/>
                    <a:pt x="5355" y="4043"/>
                  </a:cubicBezTo>
                  <a:cubicBezTo>
                    <a:pt x="6904" y="3150"/>
                    <a:pt x="7867" y="1636"/>
                    <a:pt x="8121" y="0"/>
                  </a:cubicBezTo>
                  <a:cubicBezTo>
                    <a:pt x="7674" y="1155"/>
                    <a:pt x="6834" y="2179"/>
                    <a:pt x="5679" y="2853"/>
                  </a:cubicBezTo>
                </a:path>
              </a:pathLst>
            </a:custGeom>
            <a:solidFill>
              <a:srgbClr val="1FB18A">
                <a:alpha val="13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3989">
                <a:defRPr/>
              </a:pPr>
              <a:endParaRPr lang="en-US" kern="0" dirty="0">
                <a:solidFill>
                  <a:srgbClr val="FFFFFF"/>
                </a:solidFill>
                <a:latin typeface="Roboto Normal"/>
              </a:endParaRPr>
            </a:p>
          </p:txBody>
        </p:sp>
        <p:sp>
          <p:nvSpPr>
            <p:cNvPr id="25" name="Freeform 4"/>
            <p:cNvSpPr>
              <a:spLocks noChangeArrowheads="1"/>
            </p:cNvSpPr>
            <p:nvPr/>
          </p:nvSpPr>
          <p:spPr bwMode="auto">
            <a:xfrm>
              <a:off x="1519" y="1965"/>
              <a:ext cx="1748" cy="1293"/>
            </a:xfrm>
            <a:custGeom>
              <a:avLst/>
              <a:gdLst>
                <a:gd name="T0" fmla="*/ 6502 w 7711"/>
                <a:gd name="T1" fmla="*/ 5689 h 5708"/>
                <a:gd name="T2" fmla="*/ 6502 w 7711"/>
                <a:gd name="T3" fmla="*/ 5689 h 5708"/>
                <a:gd name="T4" fmla="*/ 7710 w 7711"/>
                <a:gd name="T5" fmla="*/ 5610 h 5708"/>
                <a:gd name="T6" fmla="*/ 4883 w 7711"/>
                <a:gd name="T7" fmla="*/ 972 h 5708"/>
                <a:gd name="T8" fmla="*/ 0 w 7711"/>
                <a:gd name="T9" fmla="*/ 596 h 5708"/>
                <a:gd name="T10" fmla="*/ 3693 w 7711"/>
                <a:gd name="T11" fmla="*/ 1287 h 5708"/>
                <a:gd name="T12" fmla="*/ 6502 w 7711"/>
                <a:gd name="T13" fmla="*/ 5689 h 5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11" h="5708">
                  <a:moveTo>
                    <a:pt x="6502" y="5689"/>
                  </a:moveTo>
                  <a:lnTo>
                    <a:pt x="6502" y="5689"/>
                  </a:lnTo>
                  <a:cubicBezTo>
                    <a:pt x="6904" y="5707"/>
                    <a:pt x="7307" y="5689"/>
                    <a:pt x="7710" y="5610"/>
                  </a:cubicBezTo>
                  <a:cubicBezTo>
                    <a:pt x="7622" y="3755"/>
                    <a:pt x="6616" y="1970"/>
                    <a:pt x="4883" y="972"/>
                  </a:cubicBezTo>
                  <a:cubicBezTo>
                    <a:pt x="3334" y="79"/>
                    <a:pt x="1540" y="0"/>
                    <a:pt x="0" y="596"/>
                  </a:cubicBezTo>
                  <a:cubicBezTo>
                    <a:pt x="1225" y="403"/>
                    <a:pt x="2529" y="622"/>
                    <a:pt x="3693" y="1287"/>
                  </a:cubicBezTo>
                  <a:cubicBezTo>
                    <a:pt x="5356" y="2250"/>
                    <a:pt x="6344" y="3921"/>
                    <a:pt x="6502" y="5689"/>
                  </a:cubicBezTo>
                </a:path>
              </a:pathLst>
            </a:custGeom>
            <a:solidFill>
              <a:srgbClr val="168164">
                <a:alpha val="1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3989">
                <a:defRPr/>
              </a:pPr>
              <a:endParaRPr lang="en-US" kern="0" dirty="0">
                <a:solidFill>
                  <a:srgbClr val="FFFFFF"/>
                </a:solidFill>
                <a:latin typeface="Roboto Normal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867616" y="2569994"/>
            <a:ext cx="113227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17"/>
            <a:r>
              <a:rPr lang="en-US" sz="5400" b="1" dirty="0">
                <a:solidFill>
                  <a:srgbClr val="FFFFFF"/>
                </a:solidFill>
                <a:latin typeface="Roboto Bold"/>
                <a:ea typeface="Lato Black" charset="0"/>
                <a:cs typeface="Lato Black" charset="0"/>
              </a:rPr>
              <a:t>Global Offshore Support Vessel Services Market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225" y="423412"/>
            <a:ext cx="3630457" cy="74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53304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Custom 5">
      <a:dk1>
        <a:srgbClr val="393A39"/>
      </a:dk1>
      <a:lt1>
        <a:sysClr val="window" lastClr="FFFFFF"/>
      </a:lt1>
      <a:dk2>
        <a:srgbClr val="003366"/>
      </a:dk2>
      <a:lt2>
        <a:srgbClr val="FFFFFF"/>
      </a:lt2>
      <a:accent1>
        <a:srgbClr val="02D0CC"/>
      </a:accent1>
      <a:accent2>
        <a:srgbClr val="00A9F9"/>
      </a:accent2>
      <a:accent3>
        <a:srgbClr val="326866"/>
      </a:accent3>
      <a:accent4>
        <a:srgbClr val="808080"/>
      </a:accent4>
      <a:accent5>
        <a:srgbClr val="50A5B0"/>
      </a:accent5>
      <a:accent6>
        <a:srgbClr val="000000"/>
      </a:accent6>
      <a:hlink>
        <a:srgbClr val="02D0CC"/>
      </a:hlink>
      <a:folHlink>
        <a:srgbClr val="FF997B"/>
      </a:folHlink>
    </a:clrScheme>
    <a:fontScheme name="Blackridge Font">
      <a:majorFont>
        <a:latin typeface="Roboto Bold"/>
        <a:ea typeface=""/>
        <a:cs typeface=""/>
      </a:majorFont>
      <a:minorFont>
        <a:latin typeface="Roboto Norm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1427</TotalTime>
  <Words>18</Words>
  <Application>Microsoft Office PowerPoint</Application>
  <PresentationFormat>Widescreen</PresentationFormat>
  <Paragraphs>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</vt:lpstr>
      <vt:lpstr>Calibri</vt:lpstr>
      <vt:lpstr>Calibri Light</vt:lpstr>
      <vt:lpstr>Lato Bold</vt:lpstr>
      <vt:lpstr>Lato Light</vt:lpstr>
      <vt:lpstr>Montserrat Light</vt:lpstr>
      <vt:lpstr>Roboto</vt:lpstr>
      <vt:lpstr>Roboto Bold</vt:lpstr>
      <vt:lpstr>Roboto Normal</vt:lpstr>
      <vt:lpstr>Default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Rajashekar Lokam</dc:creator>
  <cp:lastModifiedBy>Rama Krishna</cp:lastModifiedBy>
  <cp:revision>20</cp:revision>
  <dcterms:created xsi:type="dcterms:W3CDTF">2020-09-22T16:39:45Z</dcterms:created>
  <dcterms:modified xsi:type="dcterms:W3CDTF">2021-06-17T01:49:07Z</dcterms:modified>
</cp:coreProperties>
</file>